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71" d="100"/>
          <a:sy n="71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x-none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x-none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x-none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x-none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x-none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xmlns="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xmlns="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xmlns="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xmlns="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xmlns="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xmlns="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xmlns="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xmlns="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xmlns="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xmlns="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xmlns="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xmlns="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x-non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x-none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x-none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x-none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x-none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x-none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388</TotalTime>
  <Words>394</Words>
  <Application>Microsoft Office PowerPoint</Application>
  <PresentationFormat>Произвольный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</dc:title>
  <dc:creator>Admin</dc:creator>
  <cp:lastModifiedBy>Приемная</cp:lastModifiedBy>
  <cp:revision>23</cp:revision>
  <cp:lastPrinted>2024-09-11T06:19:16Z</cp:lastPrinted>
  <dcterms:created xsi:type="dcterms:W3CDTF">2024-08-30T07:54:52Z</dcterms:created>
  <dcterms:modified xsi:type="dcterms:W3CDTF">2025-08-25T11:01:42Z</dcterms:modified>
</cp:coreProperties>
</file>